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33"/>
    <a:srgbClr val="69BE28"/>
    <a:srgbClr val="CC0033"/>
    <a:srgbClr val="0066A1"/>
    <a:srgbClr val="E37222"/>
    <a:srgbClr val="FDC82F"/>
    <a:srgbClr val="008542"/>
    <a:srgbClr val="6B1F73"/>
    <a:srgbClr val="009FDA"/>
    <a:srgbClr val="0B5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5788"/>
    <p:restoredTop sz="94658"/>
  </p:normalViewPr>
  <p:slideViewPr>
    <p:cSldViewPr snapToGrid="0" snapToObjects="1">
      <p:cViewPr varScale="1">
        <p:scale>
          <a:sx n="116" d="100"/>
          <a:sy n="116" d="100"/>
        </p:scale>
        <p:origin x="8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5" Type="http://schemas.openxmlformats.org/officeDocument/2006/relationships/image" Target="../media/image9.pn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4.png"/><Relationship Id="rId5" Type="http://schemas.openxmlformats.org/officeDocument/2006/relationships/image" Target="../media/image14.png"/><Relationship Id="rId10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5.png"/><Relationship Id="rId5" Type="http://schemas.openxmlformats.org/officeDocument/2006/relationships/image" Target="../media/image21.png"/><Relationship Id="rId10" Type="http://schemas.openxmlformats.org/officeDocument/2006/relationships/image" Target="../media/image4.png"/><Relationship Id="rId4" Type="http://schemas.openxmlformats.org/officeDocument/2006/relationships/image" Target="../media/image20.png"/><Relationship Id="rId9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0504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792750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201"/>
            <a:ext cx="105156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837469"/>
            <a:ext cx="5181600" cy="2780906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825630"/>
            <a:ext cx="51816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201"/>
            <a:ext cx="105156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807098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30"/>
            <a:ext cx="5181600" cy="18333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72200" y="1847710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838200" y="3807098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201"/>
            <a:ext cx="105156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3" y="1825625"/>
            <a:ext cx="4026031" cy="37925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5052770" y="1825625"/>
            <a:ext cx="6301033" cy="3792538"/>
          </a:xfrm>
        </p:spPr>
        <p:txBody>
          <a:bodyPr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201"/>
            <a:ext cx="105156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72200" y="1825625"/>
            <a:ext cx="5181600" cy="37925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788821"/>
            <a:ext cx="5181600" cy="82934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38200" y="1825630"/>
            <a:ext cx="5181600" cy="2963191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201"/>
            <a:ext cx="105156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4006396"/>
            <a:ext cx="5181600" cy="16117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25629"/>
            <a:ext cx="10515600" cy="2075235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72200" y="4006391"/>
            <a:ext cx="5181600" cy="1611772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201"/>
            <a:ext cx="105156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9"/>
            <a:ext cx="6627829" cy="2887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713406"/>
            <a:ext cx="6627829" cy="90476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616859" y="1825624"/>
            <a:ext cx="3736943" cy="3792539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201"/>
            <a:ext cx="105156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 Slide Opt 1_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637527"/>
            <a:ext cx="103632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426918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857555"/>
            <a:ext cx="1942592" cy="24140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55" y="857555"/>
            <a:ext cx="2592832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08" y="857555"/>
            <a:ext cx="3153664" cy="24140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95" y="857555"/>
            <a:ext cx="2609088" cy="24140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888" y="857555"/>
            <a:ext cx="1999488" cy="2414016"/>
          </a:xfrm>
          <a:prstGeom prst="rect">
            <a:avLst/>
          </a:prstGeom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F9CDC14D-1ECE-40DB-8769-00AC6734801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6717"/>
            <a:ext cx="12192000" cy="1301750"/>
          </a:xfrm>
          <a:prstGeom prst="rect">
            <a:avLst/>
          </a:prstGeom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id="{849E95FF-E461-462E-98EE-F51576E3C97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038603"/>
            <a:ext cx="1629925" cy="829094"/>
          </a:xfrm>
          <a:prstGeom prst="rect">
            <a:avLst/>
          </a:prstGeom>
        </p:spPr>
      </p:pic>
      <p:sp>
        <p:nvSpPr>
          <p:cNvPr id="23" name="Slide Number Placeholder 25">
            <a:extLst>
              <a:ext uri="{FF2B5EF4-FFF2-40B4-BE49-F238E27FC236}">
                <a16:creationId xmlns:a16="http://schemas.microsoft.com/office/drawing/2014/main" id="{C4852900-7AA4-41C2-A600-AE118524FDE0}"/>
              </a:ext>
            </a:extLst>
          </p:cNvPr>
          <p:cNvSpPr txBox="1">
            <a:spLocks/>
          </p:cNvSpPr>
          <p:nvPr userDrawn="1"/>
        </p:nvSpPr>
        <p:spPr>
          <a:xfrm>
            <a:off x="385322" y="6205396"/>
            <a:ext cx="486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D97BEB-BAEF-0344-9D5C-EC73E478698A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2794C19F-0D76-4E6C-AEB4-762CD40285E0}"/>
              </a:ext>
            </a:extLst>
          </p:cNvPr>
          <p:cNvGrpSpPr/>
          <p:nvPr userDrawn="1"/>
        </p:nvGrpSpPr>
        <p:grpSpPr>
          <a:xfrm>
            <a:off x="6305417" y="6015042"/>
            <a:ext cx="2483872" cy="876223"/>
            <a:chOff x="5179203" y="6015038"/>
            <a:chExt cx="2483872" cy="87622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66029A7-EED0-4E0A-9BDB-02D031B0DDF8}"/>
                </a:ext>
              </a:extLst>
            </p:cNvPr>
            <p:cNvSpPr/>
            <p:nvPr userDrawn="1"/>
          </p:nvSpPr>
          <p:spPr>
            <a:xfrm>
              <a:off x="5179203" y="6015038"/>
              <a:ext cx="2483872" cy="853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25F098BB-4D07-40E6-B9C0-A331068F28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4025" y="6073886"/>
              <a:ext cx="758527" cy="758527"/>
            </a:xfrm>
            <a:prstGeom prst="rect">
              <a:avLst/>
            </a:prstGeom>
          </p:spPr>
        </p:pic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8EF09563-FD03-445F-A8EE-9569E1F1F6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68" y="6287325"/>
              <a:ext cx="1558807" cy="603936"/>
            </a:xfrm>
            <a:prstGeom prst="rect">
              <a:avLst/>
            </a:prstGeom>
          </p:spPr>
        </p:pic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8B27AFCF-FDD8-4383-A316-0D14ED79B2A0}"/>
              </a:ext>
            </a:extLst>
          </p:cNvPr>
          <p:cNvSpPr/>
          <p:nvPr userDrawn="1"/>
        </p:nvSpPr>
        <p:spPr>
          <a:xfrm>
            <a:off x="2292978" y="6205394"/>
            <a:ext cx="3050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ICAEE 2024</a:t>
            </a:r>
          </a:p>
          <a:p>
            <a:r>
              <a:rPr lang="fr-FR" sz="1000" b="1" i="0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Sidi-Bel-Abbes</a:t>
            </a:r>
            <a:r>
              <a:rPr lang="fr-FR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000" b="1" i="0" baseline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5</a:t>
            </a:r>
            <a:r>
              <a:rPr lang="en-US" sz="1000" b="1" i="0" baseline="3000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th</a:t>
            </a:r>
            <a:r>
              <a:rPr lang="en-US" sz="1000" b="1" i="0" baseline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- 7</a:t>
            </a:r>
            <a:r>
              <a:rPr lang="en-US" sz="1000" b="1" i="0" baseline="3000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th</a:t>
            </a:r>
            <a:r>
              <a:rPr lang="en-US" sz="1000" b="1" i="0" baseline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November, 2024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1071B097-E866-4B0E-A34B-7E187208D44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817305" y="6012558"/>
            <a:ext cx="530524" cy="85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2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39433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201"/>
            <a:ext cx="105156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5392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792806"/>
            <a:ext cx="51816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72200" y="1825630"/>
            <a:ext cx="51816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201"/>
            <a:ext cx="105156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1121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1815900"/>
            <a:ext cx="5181600" cy="3802265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72200" y="2837472"/>
            <a:ext cx="5181600" cy="27806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825630"/>
            <a:ext cx="51816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201"/>
            <a:ext cx="105156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397951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2837467"/>
            <a:ext cx="10515600" cy="21398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25630"/>
            <a:ext cx="10515600" cy="101184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977353"/>
            <a:ext cx="10515600" cy="662890"/>
          </a:xfrm>
        </p:spPr>
        <p:txBody>
          <a:bodyPr>
            <a:normAutofit/>
          </a:bodyPr>
          <a:lstStyle>
            <a:lvl1pPr marL="0" indent="0">
              <a:buNone/>
              <a:defRPr sz="2000" b="1" i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201"/>
            <a:ext cx="105156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5496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637527"/>
            <a:ext cx="103632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426918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44735"/>
            <a:ext cx="24384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5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2438400" y="1044735"/>
            <a:ext cx="24384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5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4876800" y="1044735"/>
            <a:ext cx="24384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5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7315200" y="1044735"/>
            <a:ext cx="24384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5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9753600" y="1044735"/>
            <a:ext cx="24384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pic>
        <p:nvPicPr>
          <p:cNvPr id="32" name="Picture 8">
            <a:extLst>
              <a:ext uri="{FF2B5EF4-FFF2-40B4-BE49-F238E27FC236}">
                <a16:creationId xmlns:a16="http://schemas.microsoft.com/office/drawing/2014/main" id="{B1F33033-65B1-4977-86D7-9242EC35E11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6717"/>
            <a:ext cx="12192000" cy="1301750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2F982546-9917-4366-ABDD-41C7DD99F60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038603"/>
            <a:ext cx="1629925" cy="829094"/>
          </a:xfrm>
          <a:prstGeom prst="rect">
            <a:avLst/>
          </a:prstGeom>
        </p:spPr>
      </p:pic>
      <p:sp>
        <p:nvSpPr>
          <p:cNvPr id="21" name="Slide Number Placeholder 25">
            <a:extLst>
              <a:ext uri="{FF2B5EF4-FFF2-40B4-BE49-F238E27FC236}">
                <a16:creationId xmlns:a16="http://schemas.microsoft.com/office/drawing/2014/main" id="{23B2BE19-DBE2-4555-9F30-0EEB52FF9126}"/>
              </a:ext>
            </a:extLst>
          </p:cNvPr>
          <p:cNvSpPr txBox="1">
            <a:spLocks/>
          </p:cNvSpPr>
          <p:nvPr userDrawn="1"/>
        </p:nvSpPr>
        <p:spPr>
          <a:xfrm>
            <a:off x="385322" y="6205396"/>
            <a:ext cx="486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D97BEB-BAEF-0344-9D5C-EC73E478698A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8BD7A24C-82D5-4186-8958-053309F31DCA}"/>
              </a:ext>
            </a:extLst>
          </p:cNvPr>
          <p:cNvGrpSpPr/>
          <p:nvPr userDrawn="1"/>
        </p:nvGrpSpPr>
        <p:grpSpPr>
          <a:xfrm>
            <a:off x="6305417" y="6015042"/>
            <a:ext cx="2483872" cy="876223"/>
            <a:chOff x="5179203" y="6015038"/>
            <a:chExt cx="2483872" cy="87622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2FC0162-BF41-42CE-9A00-DFB551185EF8}"/>
                </a:ext>
              </a:extLst>
            </p:cNvPr>
            <p:cNvSpPr/>
            <p:nvPr userDrawn="1"/>
          </p:nvSpPr>
          <p:spPr>
            <a:xfrm>
              <a:off x="5179203" y="6015038"/>
              <a:ext cx="2483872" cy="853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99553933-6F6C-457A-AEA1-B4450EAB31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4025" y="6073886"/>
              <a:ext cx="758527" cy="758527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1D6A3D0B-F96D-4444-9977-2B5275F83A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68" y="6287325"/>
              <a:ext cx="1558807" cy="603936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739AEC9-3CD8-4CF0-8FDA-1FA2900DC04A}"/>
              </a:ext>
            </a:extLst>
          </p:cNvPr>
          <p:cNvSpPr/>
          <p:nvPr userDrawn="1"/>
        </p:nvSpPr>
        <p:spPr>
          <a:xfrm>
            <a:off x="2292978" y="6205394"/>
            <a:ext cx="3050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ICAEE 2024</a:t>
            </a:r>
          </a:p>
          <a:p>
            <a:r>
              <a:rPr lang="fr-FR" sz="1000" b="1" i="0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Sidi-Bel-Abbes</a:t>
            </a:r>
            <a:r>
              <a:rPr lang="fr-FR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000" b="1" i="0" baseline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5</a:t>
            </a:r>
            <a:r>
              <a:rPr lang="en-US" sz="1000" b="1" i="0" baseline="3000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th</a:t>
            </a:r>
            <a:r>
              <a:rPr lang="en-US" sz="1000" b="1" i="0" baseline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- 7</a:t>
            </a:r>
            <a:r>
              <a:rPr lang="en-US" sz="1000" b="1" i="0" baseline="3000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th</a:t>
            </a:r>
            <a:r>
              <a:rPr lang="en-US" sz="1000" b="1" i="0" baseline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November, 2024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65C78A75-0242-4F45-B24A-C4A0A8A8970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817305" y="6012558"/>
            <a:ext cx="530524" cy="85591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/>
          <a:stretch/>
        </p:blipFill>
        <p:spPr>
          <a:xfrm rot="10800000" flipH="1">
            <a:off x="-31667" y="-1"/>
            <a:ext cx="1222366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8"/>
          </a:xfrm>
        </p:spPr>
        <p:txBody>
          <a:bodyPr anchor="b">
            <a:normAutofit/>
          </a:bodyPr>
          <a:lstStyle>
            <a:lvl1pPr>
              <a:defRPr sz="44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8"/>
            <a:ext cx="10515600" cy="672450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075" y="494096"/>
            <a:ext cx="1690624" cy="12862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17" y="1149416"/>
            <a:ext cx="2503424" cy="18958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4" y="-3048"/>
            <a:ext cx="4351527" cy="33286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081" y="2921668"/>
            <a:ext cx="3064256" cy="26944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500"/>
          </a:xfrm>
          <a:prstGeom prst="rect">
            <a:avLst/>
          </a:prstGeom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C0086277-BC40-4136-8FC1-7DE7CDE9542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6717"/>
            <a:ext cx="12192000" cy="1301750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7BA13F36-7626-4788-A222-29388BD2F3D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038603"/>
            <a:ext cx="1629925" cy="829094"/>
          </a:xfrm>
          <a:prstGeom prst="rect">
            <a:avLst/>
          </a:prstGeom>
        </p:spPr>
      </p:pic>
      <p:sp>
        <p:nvSpPr>
          <p:cNvPr id="21" name="Slide Number Placeholder 25">
            <a:extLst>
              <a:ext uri="{FF2B5EF4-FFF2-40B4-BE49-F238E27FC236}">
                <a16:creationId xmlns:a16="http://schemas.microsoft.com/office/drawing/2014/main" id="{CD2D05D4-633B-4794-846D-DC4475FB7F82}"/>
              </a:ext>
            </a:extLst>
          </p:cNvPr>
          <p:cNvSpPr txBox="1">
            <a:spLocks/>
          </p:cNvSpPr>
          <p:nvPr userDrawn="1"/>
        </p:nvSpPr>
        <p:spPr>
          <a:xfrm>
            <a:off x="385322" y="6205396"/>
            <a:ext cx="486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D97BEB-BAEF-0344-9D5C-EC73E478698A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9F68C5FC-1824-438F-93AC-D5EFCA69FBA6}"/>
              </a:ext>
            </a:extLst>
          </p:cNvPr>
          <p:cNvGrpSpPr/>
          <p:nvPr userDrawn="1"/>
        </p:nvGrpSpPr>
        <p:grpSpPr>
          <a:xfrm>
            <a:off x="6305417" y="6015042"/>
            <a:ext cx="2483872" cy="876223"/>
            <a:chOff x="5179203" y="6015038"/>
            <a:chExt cx="2483872" cy="87622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13CE5ED-B7C2-48DF-A43C-67626530D3B1}"/>
                </a:ext>
              </a:extLst>
            </p:cNvPr>
            <p:cNvSpPr/>
            <p:nvPr userDrawn="1"/>
          </p:nvSpPr>
          <p:spPr>
            <a:xfrm>
              <a:off x="5179203" y="6015038"/>
              <a:ext cx="2483872" cy="853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392417EC-B04F-4E1C-97AD-37B7B498C2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4025" y="6073886"/>
              <a:ext cx="758527" cy="758527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504D20A6-3BC3-4E66-BB39-8A29D3ADC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68" y="6287325"/>
              <a:ext cx="1558807" cy="603936"/>
            </a:xfrm>
            <a:prstGeom prst="rect">
              <a:avLst/>
            </a:prstGeom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9EB7DAA-90D8-445B-B992-19F9E7EB65E2}"/>
              </a:ext>
            </a:extLst>
          </p:cNvPr>
          <p:cNvSpPr/>
          <p:nvPr userDrawn="1"/>
        </p:nvSpPr>
        <p:spPr>
          <a:xfrm>
            <a:off x="2292978" y="6205394"/>
            <a:ext cx="3050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ICAEE 2024</a:t>
            </a:r>
          </a:p>
          <a:p>
            <a:r>
              <a:rPr lang="fr-FR" sz="1000" b="1" i="0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Sidi-Bel-Abbes</a:t>
            </a:r>
            <a:r>
              <a:rPr lang="fr-FR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000" b="1" i="0" baseline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5</a:t>
            </a:r>
            <a:r>
              <a:rPr lang="en-US" sz="1000" b="1" i="0" baseline="3000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th</a:t>
            </a:r>
            <a:r>
              <a:rPr lang="en-US" sz="1000" b="1" i="0" baseline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- 7</a:t>
            </a:r>
            <a:r>
              <a:rPr lang="en-US" sz="1000" b="1" i="0" baseline="3000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th</a:t>
            </a:r>
            <a:r>
              <a:rPr lang="en-US" sz="1000" b="1" i="0" baseline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November, 2024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2340B15B-0FC6-47F6-ACCE-25CA29FEEB7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817305" y="6012558"/>
            <a:ext cx="530524" cy="85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37925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201"/>
            <a:ext cx="105156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A0325463-74D1-4335-BC9C-0477A8E79C7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6717"/>
            <a:ext cx="12192000" cy="1301750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84F215BC-74A1-4EE6-8022-0E10D1ECA4D6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500"/>
          </a:xfrm>
          <a:prstGeom prst="rect">
            <a:avLst/>
          </a:prstGeom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BA8D72A7-5340-4DF8-B391-BC4C3BB3DA4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038603"/>
            <a:ext cx="1629925" cy="829094"/>
          </a:xfrm>
          <a:prstGeom prst="rect">
            <a:avLst/>
          </a:prstGeom>
        </p:spPr>
      </p:pic>
      <p:sp>
        <p:nvSpPr>
          <p:cNvPr id="17" name="Slide Number Placeholder 25">
            <a:extLst>
              <a:ext uri="{FF2B5EF4-FFF2-40B4-BE49-F238E27FC236}">
                <a16:creationId xmlns:a16="http://schemas.microsoft.com/office/drawing/2014/main" id="{DDA760F0-99C7-4EC6-BD3C-3FDB13ED2A35}"/>
              </a:ext>
            </a:extLst>
          </p:cNvPr>
          <p:cNvSpPr txBox="1">
            <a:spLocks/>
          </p:cNvSpPr>
          <p:nvPr userDrawn="1"/>
        </p:nvSpPr>
        <p:spPr>
          <a:xfrm>
            <a:off x="385322" y="6205396"/>
            <a:ext cx="486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D97BEB-BAEF-0344-9D5C-EC73E478698A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202FBB46-FDB9-4124-9FA6-92BA8F9DDAEE}"/>
              </a:ext>
            </a:extLst>
          </p:cNvPr>
          <p:cNvGrpSpPr/>
          <p:nvPr userDrawn="1"/>
        </p:nvGrpSpPr>
        <p:grpSpPr>
          <a:xfrm>
            <a:off x="6305417" y="6015042"/>
            <a:ext cx="2483872" cy="876223"/>
            <a:chOff x="5179203" y="6015038"/>
            <a:chExt cx="2483872" cy="87622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895FBE-8549-4953-A752-7B84EF23F4FC}"/>
                </a:ext>
              </a:extLst>
            </p:cNvPr>
            <p:cNvSpPr/>
            <p:nvPr userDrawn="1"/>
          </p:nvSpPr>
          <p:spPr>
            <a:xfrm>
              <a:off x="5179203" y="6015038"/>
              <a:ext cx="2483872" cy="853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34148E1A-B4FC-47F5-AE4C-99898C2456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4025" y="6073886"/>
              <a:ext cx="758527" cy="758527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2EABDED0-DAA6-49D5-85CB-9020F480E0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68" y="6287325"/>
              <a:ext cx="1558807" cy="603936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6D1D4E5-CC2E-4603-B104-697869345767}"/>
              </a:ext>
            </a:extLst>
          </p:cNvPr>
          <p:cNvSpPr/>
          <p:nvPr userDrawn="1"/>
        </p:nvSpPr>
        <p:spPr>
          <a:xfrm>
            <a:off x="2292978" y="6205394"/>
            <a:ext cx="3050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ICAEE 2024</a:t>
            </a:r>
          </a:p>
          <a:p>
            <a:r>
              <a:rPr lang="fr-FR" sz="1000" b="1" i="0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Sidi-Bel-Abbes</a:t>
            </a:r>
            <a:r>
              <a:rPr lang="fr-FR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000" b="1" i="0" baseline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5</a:t>
            </a:r>
            <a:r>
              <a:rPr lang="en-US" sz="1000" b="1" i="0" baseline="3000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th</a:t>
            </a:r>
            <a:r>
              <a:rPr lang="en-US" sz="1000" b="1" i="0" baseline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- 7</a:t>
            </a:r>
            <a:r>
              <a:rPr lang="en-US" sz="1000" b="1" i="0" baseline="3000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th</a:t>
            </a:r>
            <a:r>
              <a:rPr lang="en-US" sz="1000" b="1" i="0" baseline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November, 2024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76AF6B79-6958-459C-A820-0D41961BD851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5817305" y="6012558"/>
            <a:ext cx="530524" cy="85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5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686" r:id="rId7"/>
    <p:sldLayoutId id="2147483684" r:id="rId8"/>
    <p:sldLayoutId id="2147483675" r:id="rId9"/>
    <p:sldLayoutId id="2147483664" r:id="rId10"/>
    <p:sldLayoutId id="2147483665" r:id="rId11"/>
    <p:sldLayoutId id="2147483677" r:id="rId12"/>
    <p:sldLayoutId id="2147483678" r:id="rId13"/>
    <p:sldLayoutId id="2147483679" r:id="rId14"/>
    <p:sldLayoutId id="2147483682" r:id="rId15"/>
    <p:sldLayoutId id="2147483681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909324" y="6205397"/>
            <a:ext cx="486659" cy="365125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59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9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4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5399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</TotalTime>
  <Words>5</Words>
  <Application>Microsoft Office PowerPoint</Application>
  <PresentationFormat>Grand écran</PresentationFormat>
  <Paragraphs>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LucidaGrande</vt:lpstr>
      <vt:lpstr>Verdana</vt:lpstr>
      <vt:lpstr>Theme 1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Barcinas</dc:creator>
  <cp:lastModifiedBy>Lotfi Baghli</cp:lastModifiedBy>
  <cp:revision>72</cp:revision>
  <dcterms:created xsi:type="dcterms:W3CDTF">2016-09-19T18:05:34Z</dcterms:created>
  <dcterms:modified xsi:type="dcterms:W3CDTF">2024-09-05T12:37:15Z</dcterms:modified>
</cp:coreProperties>
</file>